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4382413" cy="13716000"/>
  <p:notesSz cx="20104100" cy="11309350"/>
  <p:defaultTextStyle>
    <a:defPPr>
      <a:defRPr lang="de-DE"/>
    </a:defPPr>
    <a:lvl1pPr marL="0" algn="l" defTabSz="1108750" rtl="0" eaLnBrk="1" latinLnBrk="0" hangingPunct="1">
      <a:defRPr sz="2183" kern="1200">
        <a:solidFill>
          <a:schemeClr val="tx1"/>
        </a:solidFill>
        <a:latin typeface="+mn-lt"/>
        <a:ea typeface="+mn-ea"/>
        <a:cs typeface="+mn-cs"/>
      </a:defRPr>
    </a:lvl1pPr>
    <a:lvl2pPr marL="554375" algn="l" defTabSz="1108750" rtl="0" eaLnBrk="1" latinLnBrk="0" hangingPunct="1">
      <a:defRPr sz="2183" kern="1200">
        <a:solidFill>
          <a:schemeClr val="tx1"/>
        </a:solidFill>
        <a:latin typeface="+mn-lt"/>
        <a:ea typeface="+mn-ea"/>
        <a:cs typeface="+mn-cs"/>
      </a:defRPr>
    </a:lvl2pPr>
    <a:lvl3pPr marL="1108750" algn="l" defTabSz="1108750" rtl="0" eaLnBrk="1" latinLnBrk="0" hangingPunct="1">
      <a:defRPr sz="2183" kern="1200">
        <a:solidFill>
          <a:schemeClr val="tx1"/>
        </a:solidFill>
        <a:latin typeface="+mn-lt"/>
        <a:ea typeface="+mn-ea"/>
        <a:cs typeface="+mn-cs"/>
      </a:defRPr>
    </a:lvl3pPr>
    <a:lvl4pPr marL="1663125" algn="l" defTabSz="1108750" rtl="0" eaLnBrk="1" latinLnBrk="0" hangingPunct="1">
      <a:defRPr sz="2183" kern="1200">
        <a:solidFill>
          <a:schemeClr val="tx1"/>
        </a:solidFill>
        <a:latin typeface="+mn-lt"/>
        <a:ea typeface="+mn-ea"/>
        <a:cs typeface="+mn-cs"/>
      </a:defRPr>
    </a:lvl4pPr>
    <a:lvl5pPr marL="2217501" algn="l" defTabSz="1108750" rtl="0" eaLnBrk="1" latinLnBrk="0" hangingPunct="1">
      <a:defRPr sz="2183" kern="1200">
        <a:solidFill>
          <a:schemeClr val="tx1"/>
        </a:solidFill>
        <a:latin typeface="+mn-lt"/>
        <a:ea typeface="+mn-ea"/>
        <a:cs typeface="+mn-cs"/>
      </a:defRPr>
    </a:lvl5pPr>
    <a:lvl6pPr marL="2771874" algn="l" defTabSz="1108750" rtl="0" eaLnBrk="1" latinLnBrk="0" hangingPunct="1">
      <a:defRPr sz="2183" kern="1200">
        <a:solidFill>
          <a:schemeClr val="tx1"/>
        </a:solidFill>
        <a:latin typeface="+mn-lt"/>
        <a:ea typeface="+mn-ea"/>
        <a:cs typeface="+mn-cs"/>
      </a:defRPr>
    </a:lvl6pPr>
    <a:lvl7pPr marL="3326251" algn="l" defTabSz="1108750" rtl="0" eaLnBrk="1" latinLnBrk="0" hangingPunct="1">
      <a:defRPr sz="2183" kern="1200">
        <a:solidFill>
          <a:schemeClr val="tx1"/>
        </a:solidFill>
        <a:latin typeface="+mn-lt"/>
        <a:ea typeface="+mn-ea"/>
        <a:cs typeface="+mn-cs"/>
      </a:defRPr>
    </a:lvl7pPr>
    <a:lvl8pPr marL="3880625" algn="l" defTabSz="1108750" rtl="0" eaLnBrk="1" latinLnBrk="0" hangingPunct="1">
      <a:defRPr sz="2183" kern="1200">
        <a:solidFill>
          <a:schemeClr val="tx1"/>
        </a:solidFill>
        <a:latin typeface="+mn-lt"/>
        <a:ea typeface="+mn-ea"/>
        <a:cs typeface="+mn-cs"/>
      </a:defRPr>
    </a:lvl8pPr>
    <a:lvl9pPr marL="4435000" algn="l" defTabSz="1108750" rtl="0" eaLnBrk="1" latinLnBrk="0" hangingPunct="1">
      <a:defRPr sz="21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93" userDrawn="1">
          <p15:clr>
            <a:srgbClr val="A4A3A4"/>
          </p15:clr>
        </p15:guide>
        <p15:guide id="2" pos="26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72" y="648"/>
      </p:cViewPr>
      <p:guideLst>
        <p:guide orient="horz" pos="3493"/>
        <p:guide pos="26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28680" y="4251965"/>
            <a:ext cx="20725053" cy="9464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657362" y="7680965"/>
            <a:ext cx="17067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0288" y="475879"/>
            <a:ext cx="8641834" cy="1147878"/>
          </a:xfrm>
        </p:spPr>
        <p:txBody>
          <a:bodyPr lIns="0" tIns="0" rIns="0" bIns="0"/>
          <a:lstStyle>
            <a:lvl1pPr>
              <a:defRPr sz="7459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0288" y="475879"/>
            <a:ext cx="8641834" cy="1147878"/>
          </a:xfrm>
        </p:spPr>
        <p:txBody>
          <a:bodyPr lIns="0" tIns="0" rIns="0" bIns="0"/>
          <a:lstStyle>
            <a:lvl1pPr>
              <a:defRPr sz="7459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219122" y="3154685"/>
            <a:ext cx="106063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2556945" y="3154685"/>
            <a:ext cx="1060635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0288" y="475879"/>
            <a:ext cx="8641834" cy="1147878"/>
          </a:xfrm>
        </p:spPr>
        <p:txBody>
          <a:bodyPr lIns="0" tIns="0" rIns="0" bIns="0"/>
          <a:lstStyle>
            <a:lvl1pPr>
              <a:defRPr sz="7459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0288" y="475879"/>
            <a:ext cx="8641834" cy="9464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50" b="1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9125" y="3154685"/>
            <a:ext cx="219441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290021" y="12755886"/>
            <a:ext cx="7802372" cy="335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219121" y="12755886"/>
            <a:ext cx="5607955" cy="335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555340" y="12755886"/>
            <a:ext cx="5607955" cy="335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54502">
        <a:defRPr>
          <a:latin typeface="+mn-lt"/>
          <a:ea typeface="+mn-ea"/>
          <a:cs typeface="+mn-cs"/>
        </a:defRPr>
      </a:lvl2pPr>
      <a:lvl3pPr marL="1109003">
        <a:defRPr>
          <a:latin typeface="+mn-lt"/>
          <a:ea typeface="+mn-ea"/>
          <a:cs typeface="+mn-cs"/>
        </a:defRPr>
      </a:lvl3pPr>
      <a:lvl4pPr marL="1663505">
        <a:defRPr>
          <a:latin typeface="+mn-lt"/>
          <a:ea typeface="+mn-ea"/>
          <a:cs typeface="+mn-cs"/>
        </a:defRPr>
      </a:lvl4pPr>
      <a:lvl5pPr marL="2218008">
        <a:defRPr>
          <a:latin typeface="+mn-lt"/>
          <a:ea typeface="+mn-ea"/>
          <a:cs typeface="+mn-cs"/>
        </a:defRPr>
      </a:lvl5pPr>
      <a:lvl6pPr marL="2772510">
        <a:defRPr>
          <a:latin typeface="+mn-lt"/>
          <a:ea typeface="+mn-ea"/>
          <a:cs typeface="+mn-cs"/>
        </a:defRPr>
      </a:lvl6pPr>
      <a:lvl7pPr marL="3327011">
        <a:defRPr>
          <a:latin typeface="+mn-lt"/>
          <a:ea typeface="+mn-ea"/>
          <a:cs typeface="+mn-cs"/>
        </a:defRPr>
      </a:lvl7pPr>
      <a:lvl8pPr marL="3881513">
        <a:defRPr>
          <a:latin typeface="+mn-lt"/>
          <a:ea typeface="+mn-ea"/>
          <a:cs typeface="+mn-cs"/>
        </a:defRPr>
      </a:lvl8pPr>
      <a:lvl9pPr marL="443601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54502">
        <a:defRPr>
          <a:latin typeface="+mn-lt"/>
          <a:ea typeface="+mn-ea"/>
          <a:cs typeface="+mn-cs"/>
        </a:defRPr>
      </a:lvl2pPr>
      <a:lvl3pPr marL="1109003">
        <a:defRPr>
          <a:latin typeface="+mn-lt"/>
          <a:ea typeface="+mn-ea"/>
          <a:cs typeface="+mn-cs"/>
        </a:defRPr>
      </a:lvl3pPr>
      <a:lvl4pPr marL="1663505">
        <a:defRPr>
          <a:latin typeface="+mn-lt"/>
          <a:ea typeface="+mn-ea"/>
          <a:cs typeface="+mn-cs"/>
        </a:defRPr>
      </a:lvl4pPr>
      <a:lvl5pPr marL="2218008">
        <a:defRPr>
          <a:latin typeface="+mn-lt"/>
          <a:ea typeface="+mn-ea"/>
          <a:cs typeface="+mn-cs"/>
        </a:defRPr>
      </a:lvl5pPr>
      <a:lvl6pPr marL="2772510">
        <a:defRPr>
          <a:latin typeface="+mn-lt"/>
          <a:ea typeface="+mn-ea"/>
          <a:cs typeface="+mn-cs"/>
        </a:defRPr>
      </a:lvl6pPr>
      <a:lvl7pPr marL="3327011">
        <a:defRPr>
          <a:latin typeface="+mn-lt"/>
          <a:ea typeface="+mn-ea"/>
          <a:cs typeface="+mn-cs"/>
        </a:defRPr>
      </a:lvl7pPr>
      <a:lvl8pPr marL="3881513">
        <a:defRPr>
          <a:latin typeface="+mn-lt"/>
          <a:ea typeface="+mn-ea"/>
          <a:cs typeface="+mn-cs"/>
        </a:defRPr>
      </a:lvl8pPr>
      <a:lvl9pPr marL="443601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0912" y="540000"/>
            <a:ext cx="8642517" cy="2328543"/>
          </a:xfrm>
          <a:prstGeom prst="rect">
            <a:avLst/>
          </a:prstGeom>
        </p:spPr>
        <p:txBody>
          <a:bodyPr vert="horz" wrap="square" lIns="0" tIns="20023" rIns="0" bIns="0" rtlCol="0">
            <a:spAutoFit/>
          </a:bodyPr>
          <a:lstStyle/>
          <a:p>
            <a:pPr algn="ctr">
              <a:spcBef>
                <a:spcPts val="158"/>
              </a:spcBef>
            </a:pPr>
            <a:r>
              <a:rPr lang="de-CH" sz="7500" spc="-85" dirty="0"/>
              <a:t>Titel,</a:t>
            </a:r>
          </a:p>
          <a:p>
            <a:pPr algn="ctr">
              <a:spcBef>
                <a:spcPts val="49"/>
              </a:spcBef>
            </a:pPr>
            <a:r>
              <a:rPr lang="de-CH" sz="7500" spc="-55" dirty="0"/>
              <a:t>evtl. </a:t>
            </a:r>
            <a:r>
              <a:rPr lang="de-CH" sz="7500" spc="-18" dirty="0"/>
              <a:t>auf </a:t>
            </a:r>
            <a:r>
              <a:rPr lang="de-CH" sz="7500" spc="18" dirty="0"/>
              <a:t>2</a:t>
            </a:r>
            <a:r>
              <a:rPr lang="de-CH" sz="7500" spc="30" dirty="0"/>
              <a:t> </a:t>
            </a:r>
            <a:r>
              <a:rPr lang="de-CH" sz="7500" spc="-67" dirty="0"/>
              <a:t>Zeilen</a:t>
            </a:r>
            <a:endParaRPr lang="de-CH" sz="7500" spc="-67" dirty="0"/>
          </a:p>
        </p:txBody>
      </p:sp>
      <p:sp>
        <p:nvSpPr>
          <p:cNvPr id="3" name="object 3"/>
          <p:cNvSpPr txBox="1"/>
          <p:nvPr/>
        </p:nvSpPr>
        <p:spPr>
          <a:xfrm>
            <a:off x="7640089" y="4356000"/>
            <a:ext cx="8843438" cy="910406"/>
          </a:xfrm>
          <a:prstGeom prst="rect">
            <a:avLst/>
          </a:prstGeom>
        </p:spPr>
        <p:txBody>
          <a:bodyPr vert="horz" wrap="square" lIns="0" tIns="14633" rIns="0" bIns="0" rtlCol="0">
            <a:spAutoFit/>
          </a:bodyPr>
          <a:lstStyle/>
          <a:p>
            <a:pPr marL="15403" marR="6162">
              <a:lnSpc>
                <a:spcPct val="100400"/>
              </a:lnSpc>
              <a:spcBef>
                <a:spcPts val="115"/>
              </a:spcBef>
            </a:pPr>
            <a:r>
              <a:rPr lang="de-CH" sz="2800" spc="-12" dirty="0">
                <a:latin typeface="Arial"/>
                <a:cs typeface="Arial"/>
              </a:rPr>
              <a:t>Der </a:t>
            </a:r>
            <a:r>
              <a:rPr lang="de-CH" sz="2800" spc="-30" dirty="0">
                <a:latin typeface="Arial"/>
                <a:cs typeface="Arial"/>
              </a:rPr>
              <a:t>Inhalt kann sowohl </a:t>
            </a:r>
            <a:r>
              <a:rPr lang="de-CH" sz="2800" spc="-24" dirty="0">
                <a:latin typeface="Arial"/>
                <a:cs typeface="Arial"/>
              </a:rPr>
              <a:t>mit </a:t>
            </a:r>
            <a:r>
              <a:rPr lang="de-CH" sz="2800" spc="-18" dirty="0">
                <a:latin typeface="Arial"/>
                <a:cs typeface="Arial"/>
              </a:rPr>
              <a:t>Bildern </a:t>
            </a:r>
            <a:r>
              <a:rPr lang="de-CH" sz="2800" spc="-24" dirty="0">
                <a:latin typeface="Arial"/>
                <a:cs typeface="Arial"/>
              </a:rPr>
              <a:t>und Grafiken als </a:t>
            </a:r>
            <a:r>
              <a:rPr lang="de-CH" sz="2800" spc="-18" dirty="0">
                <a:latin typeface="Arial"/>
                <a:cs typeface="Arial"/>
              </a:rPr>
              <a:t>auch  </a:t>
            </a:r>
            <a:r>
              <a:rPr lang="de-CH" sz="2800" spc="-24" dirty="0">
                <a:latin typeface="Arial"/>
                <a:cs typeface="Arial"/>
              </a:rPr>
              <a:t>mit </a:t>
            </a:r>
            <a:r>
              <a:rPr lang="de-CH" sz="2800" spc="-85" dirty="0">
                <a:latin typeface="Arial"/>
                <a:cs typeface="Arial"/>
              </a:rPr>
              <a:t>Text </a:t>
            </a:r>
            <a:r>
              <a:rPr lang="de-CH" sz="2800" spc="-30" dirty="0">
                <a:latin typeface="Arial"/>
                <a:cs typeface="Arial"/>
              </a:rPr>
              <a:t>gestaltet</a:t>
            </a:r>
            <a:r>
              <a:rPr lang="de-CH" sz="2800" spc="97" dirty="0">
                <a:latin typeface="Arial"/>
                <a:cs typeface="Arial"/>
              </a:rPr>
              <a:t> </a:t>
            </a:r>
            <a:r>
              <a:rPr lang="de-CH" sz="2800" spc="-30" dirty="0">
                <a:latin typeface="Arial"/>
                <a:cs typeface="Arial"/>
              </a:rPr>
              <a:t>werden.</a:t>
            </a:r>
            <a:endParaRPr lang="de-CH"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0085" y="5580000"/>
            <a:ext cx="9386392" cy="6285740"/>
          </a:xfrm>
          <a:prstGeom prst="rect">
            <a:avLst/>
          </a:prstGeom>
        </p:spPr>
        <p:txBody>
          <a:bodyPr vert="horz" wrap="square" lIns="0" tIns="16173" rIns="0" bIns="0" rtlCol="0">
            <a:spAutoFit/>
          </a:bodyPr>
          <a:lstStyle/>
          <a:p>
            <a:pPr marL="15403">
              <a:spcBef>
                <a:spcPts val="127"/>
              </a:spcBef>
            </a:pPr>
            <a:r>
              <a:rPr sz="2800" b="1" spc="-30" dirty="0">
                <a:latin typeface="Arial"/>
                <a:cs typeface="Arial"/>
              </a:rPr>
              <a:t>Tipps:</a:t>
            </a:r>
            <a:endParaRPr sz="2800" dirty="0">
              <a:latin typeface="Arial"/>
              <a:cs typeface="Arial"/>
            </a:endParaRPr>
          </a:p>
          <a:p>
            <a:pPr marL="332701" marR="291112" indent="-317298">
              <a:lnSpc>
                <a:spcPct val="100400"/>
              </a:lnSpc>
              <a:buChar char="•"/>
              <a:tabLst>
                <a:tab pos="332701" algn="l"/>
                <a:tab pos="333471" algn="l"/>
              </a:tabLst>
            </a:pPr>
            <a:r>
              <a:rPr lang="de-CH" sz="2800" spc="-24" dirty="0">
                <a:latin typeface="Arial"/>
                <a:cs typeface="Arial"/>
              </a:rPr>
              <a:t>Platzieren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12" dirty="0">
                <a:latin typeface="Arial"/>
                <a:cs typeface="Arial"/>
              </a:rPr>
              <a:t>Sie</a:t>
            </a:r>
            <a:r>
              <a:rPr sz="2800" spc="-12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wichtige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Bilder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sowie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18" dirty="0">
                <a:latin typeface="Arial"/>
                <a:cs typeface="Arial"/>
              </a:rPr>
              <a:t>den</a:t>
            </a:r>
            <a:r>
              <a:rPr sz="2800" spc="-18" dirty="0">
                <a:latin typeface="Arial"/>
                <a:cs typeface="Arial"/>
              </a:rPr>
              <a:t> </a:t>
            </a:r>
            <a:r>
              <a:rPr lang="de-CH" sz="2800" spc="-85" dirty="0">
                <a:latin typeface="Arial"/>
                <a:cs typeface="Arial"/>
              </a:rPr>
              <a:t>Text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lang="de-CH" sz="2800" spc="-36" dirty="0">
                <a:latin typeface="Arial"/>
                <a:cs typeface="Arial"/>
              </a:rPr>
              <a:t>links</a:t>
            </a:r>
            <a:r>
              <a:rPr sz="2800" spc="-36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und</a:t>
            </a:r>
            <a:r>
              <a:rPr sz="2800" spc="-24" dirty="0">
                <a:latin typeface="Arial"/>
                <a:cs typeface="Arial"/>
              </a:rPr>
              <a:t>  </a:t>
            </a:r>
            <a:r>
              <a:rPr lang="de-CH" sz="2800" spc="-24" dirty="0">
                <a:latin typeface="Arial"/>
                <a:cs typeface="Arial"/>
              </a:rPr>
              <a:t>rechts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mit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einem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Mindestabstand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30" dirty="0">
                <a:latin typeface="Arial"/>
                <a:cs typeface="Arial"/>
              </a:rPr>
              <a:t>von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lang="de-CH" sz="2800" spc="-30" dirty="0">
                <a:latin typeface="Arial"/>
                <a:cs typeface="Arial"/>
              </a:rPr>
              <a:t>100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lang="de-CH" sz="2800" spc="-36" dirty="0">
                <a:latin typeface="Arial"/>
                <a:cs typeface="Arial"/>
              </a:rPr>
              <a:t>Pixel</a:t>
            </a:r>
            <a:r>
              <a:rPr sz="2800" spc="-36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sowie</a:t>
            </a:r>
            <a:r>
              <a:rPr sz="2800" spc="-24" dirty="0">
                <a:latin typeface="Arial"/>
                <a:cs typeface="Arial"/>
              </a:rPr>
              <a:t>  </a:t>
            </a:r>
            <a:r>
              <a:rPr lang="de-CH" sz="2800" dirty="0">
                <a:latin typeface="Arial"/>
                <a:cs typeface="Arial"/>
              </a:rPr>
              <a:t>oben</a:t>
            </a:r>
            <a:r>
              <a:rPr sz="2800" dirty="0">
                <a:latin typeface="Arial"/>
                <a:cs typeface="Arial"/>
              </a:rPr>
              <a:t> </a:t>
            </a:r>
            <a:r>
              <a:rPr lang="de-CH" sz="2800" spc="-6" dirty="0">
                <a:latin typeface="Arial"/>
                <a:cs typeface="Arial"/>
              </a:rPr>
              <a:t>und</a:t>
            </a:r>
            <a:r>
              <a:rPr sz="2800" spc="-6" dirty="0">
                <a:latin typeface="Arial"/>
                <a:cs typeface="Arial"/>
              </a:rPr>
              <a:t> </a:t>
            </a:r>
            <a:r>
              <a:rPr lang="de-CH" sz="2800" spc="-12" dirty="0">
                <a:latin typeface="Arial"/>
                <a:cs typeface="Arial"/>
              </a:rPr>
              <a:t>unten</a:t>
            </a:r>
            <a:r>
              <a:rPr sz="2800" spc="-12" dirty="0">
                <a:latin typeface="Arial"/>
                <a:cs typeface="Arial"/>
              </a:rPr>
              <a:t> </a:t>
            </a:r>
            <a:r>
              <a:rPr lang="de-CH" sz="2800" spc="-6" dirty="0">
                <a:latin typeface="Arial"/>
                <a:cs typeface="Arial"/>
              </a:rPr>
              <a:t>mit</a:t>
            </a:r>
            <a:r>
              <a:rPr sz="2800" spc="-6" dirty="0">
                <a:latin typeface="Arial"/>
                <a:cs typeface="Arial"/>
              </a:rPr>
              <a:t> </a:t>
            </a:r>
            <a:r>
              <a:rPr lang="de-CH" sz="2800" spc="-6" dirty="0">
                <a:latin typeface="Arial"/>
                <a:cs typeface="Arial"/>
              </a:rPr>
              <a:t>einem</a:t>
            </a:r>
            <a:r>
              <a:rPr sz="2800" spc="-6" dirty="0">
                <a:latin typeface="Arial"/>
                <a:cs typeface="Arial"/>
              </a:rPr>
              <a:t> </a:t>
            </a:r>
            <a:r>
              <a:rPr lang="de-CH" sz="2800" spc="-6" dirty="0">
                <a:latin typeface="Arial"/>
                <a:cs typeface="Arial"/>
              </a:rPr>
              <a:t>minimalen</a:t>
            </a:r>
            <a:r>
              <a:rPr sz="2800" spc="-6" dirty="0">
                <a:latin typeface="Arial"/>
                <a:cs typeface="Arial"/>
              </a:rPr>
              <a:t> </a:t>
            </a:r>
            <a:r>
              <a:rPr lang="de-CH" sz="2800" dirty="0">
                <a:latin typeface="Arial"/>
                <a:cs typeface="Arial"/>
              </a:rPr>
              <a:t>Abstand</a:t>
            </a:r>
            <a:r>
              <a:rPr sz="2800" dirty="0">
                <a:latin typeface="Arial"/>
                <a:cs typeface="Arial"/>
              </a:rPr>
              <a:t> </a:t>
            </a:r>
            <a:r>
              <a:rPr lang="de-CH" sz="2800" spc="-12" dirty="0">
                <a:latin typeface="Arial"/>
                <a:cs typeface="Arial"/>
              </a:rPr>
              <a:t>von </a:t>
            </a:r>
            <a:br>
              <a:rPr lang="de-CH" sz="2800" spc="-12" dirty="0">
                <a:latin typeface="Arial"/>
                <a:cs typeface="Arial"/>
              </a:rPr>
            </a:br>
            <a:r>
              <a:rPr lang="de-CH" sz="2800" dirty="0">
                <a:latin typeface="Arial"/>
                <a:cs typeface="Arial"/>
              </a:rPr>
              <a:t>60</a:t>
            </a:r>
            <a:r>
              <a:rPr sz="2800" spc="-6" dirty="0">
                <a:latin typeface="Arial"/>
                <a:cs typeface="Arial"/>
              </a:rPr>
              <a:t> </a:t>
            </a:r>
            <a:r>
              <a:rPr lang="de-CH" sz="2800" spc="-42" dirty="0">
                <a:latin typeface="Arial"/>
                <a:cs typeface="Arial"/>
              </a:rPr>
              <a:t>Pixel.</a:t>
            </a:r>
            <a:endParaRPr lang="de-CH" sz="2800" dirty="0">
              <a:latin typeface="Arial"/>
              <a:cs typeface="Arial"/>
            </a:endParaRPr>
          </a:p>
          <a:p>
            <a:pPr marL="332701" marR="596089" indent="-317298">
              <a:lnSpc>
                <a:spcPct val="100400"/>
              </a:lnSpc>
              <a:buChar char="•"/>
              <a:tabLst>
                <a:tab pos="332701" algn="l"/>
                <a:tab pos="333471" algn="l"/>
              </a:tabLst>
            </a:pPr>
            <a:r>
              <a:rPr lang="de-CH" sz="2800" spc="-30" dirty="0">
                <a:latin typeface="Arial"/>
                <a:cs typeface="Arial"/>
              </a:rPr>
              <a:t>Hintergrundbilder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12" dirty="0">
                <a:latin typeface="Arial"/>
                <a:cs typeface="Arial"/>
              </a:rPr>
              <a:t>dürfen </a:t>
            </a:r>
            <a:r>
              <a:rPr sz="2800" spc="-24" dirty="0">
                <a:latin typeface="Arial"/>
                <a:cs typeface="Arial"/>
              </a:rPr>
              <a:t>die </a:t>
            </a:r>
            <a:r>
              <a:rPr lang="de-CH" sz="2800" spc="-30" dirty="0">
                <a:latin typeface="Arial"/>
                <a:cs typeface="Arial"/>
              </a:rPr>
              <a:t>komplette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Fläche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30" dirty="0">
                <a:latin typeface="Arial"/>
                <a:cs typeface="Arial"/>
              </a:rPr>
              <a:t>füllen</a:t>
            </a:r>
            <a:r>
              <a:rPr sz="2800" spc="-30" dirty="0">
                <a:latin typeface="Arial"/>
                <a:cs typeface="Arial"/>
              </a:rPr>
              <a:t>.</a:t>
            </a:r>
            <a:r>
              <a:rPr lang="de-CH" sz="2800" spc="-30" dirty="0">
                <a:latin typeface="Arial"/>
                <a:cs typeface="Arial"/>
              </a:rPr>
              <a:t> </a:t>
            </a:r>
            <a:r>
              <a:rPr sz="2800" spc="-12" dirty="0">
                <a:latin typeface="Arial"/>
                <a:cs typeface="Arial"/>
              </a:rPr>
              <a:t>Dies </a:t>
            </a:r>
            <a:r>
              <a:rPr sz="2800" spc="-30" dirty="0">
                <a:latin typeface="Arial"/>
                <a:cs typeface="Arial"/>
              </a:rPr>
              <a:t>gilt </a:t>
            </a:r>
            <a:r>
              <a:rPr sz="2800" spc="-18" dirty="0">
                <a:latin typeface="Arial"/>
                <a:cs typeface="Arial"/>
              </a:rPr>
              <a:t>auch für farbige </a:t>
            </a:r>
            <a:r>
              <a:rPr sz="2800" spc="-24" dirty="0">
                <a:latin typeface="Arial"/>
                <a:cs typeface="Arial"/>
              </a:rPr>
              <a:t>Flächen </a:t>
            </a:r>
            <a:r>
              <a:rPr sz="2800" spc="-49" dirty="0">
                <a:latin typeface="Arial"/>
                <a:cs typeface="Arial"/>
              </a:rPr>
              <a:t>etc., </a:t>
            </a:r>
            <a:r>
              <a:rPr lang="de-CH" sz="2800" spc="-24" dirty="0">
                <a:latin typeface="Arial"/>
                <a:cs typeface="Arial"/>
              </a:rPr>
              <a:t>welche</a:t>
            </a:r>
            <a:r>
              <a:rPr sz="2800" spc="-24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als </a:t>
            </a:r>
            <a:r>
              <a:rPr lang="de-CH" sz="2800" spc="-30" dirty="0">
                <a:latin typeface="Arial"/>
                <a:cs typeface="Arial"/>
              </a:rPr>
              <a:t>Gestaltungselemente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lang="de-CH" sz="2800" spc="-24" dirty="0">
                <a:latin typeface="Arial"/>
                <a:cs typeface="Arial"/>
              </a:rPr>
              <a:t>verwendet</a:t>
            </a:r>
            <a:r>
              <a:rPr sz="2800" spc="18" dirty="0">
                <a:latin typeface="Arial"/>
                <a:cs typeface="Arial"/>
              </a:rPr>
              <a:t> </a:t>
            </a:r>
            <a:r>
              <a:rPr lang="de-CH" sz="2800" spc="18" dirty="0">
                <a:latin typeface="Arial"/>
                <a:cs typeface="Arial"/>
              </a:rPr>
              <a:t>w</a:t>
            </a:r>
            <a:r>
              <a:rPr lang="de-CH" sz="2800" spc="-30" dirty="0">
                <a:latin typeface="Arial"/>
                <a:cs typeface="Arial"/>
              </a:rPr>
              <a:t>erden</a:t>
            </a:r>
            <a:r>
              <a:rPr sz="2800" spc="-30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332701" marR="57761" indent="-317298">
              <a:lnSpc>
                <a:spcPct val="100400"/>
              </a:lnSpc>
              <a:buChar char="•"/>
              <a:tabLst>
                <a:tab pos="332701" algn="l"/>
                <a:tab pos="333471" algn="l"/>
              </a:tabLst>
            </a:pPr>
            <a:r>
              <a:rPr sz="2800" spc="-24" dirty="0">
                <a:latin typeface="Arial"/>
                <a:cs typeface="Arial"/>
              </a:rPr>
              <a:t>Damit </a:t>
            </a:r>
            <a:r>
              <a:rPr sz="2800" spc="-18" dirty="0">
                <a:latin typeface="Arial"/>
                <a:cs typeface="Arial"/>
              </a:rPr>
              <a:t>der </a:t>
            </a:r>
            <a:r>
              <a:rPr sz="2800" spc="-85" dirty="0">
                <a:latin typeface="Arial"/>
                <a:cs typeface="Arial"/>
              </a:rPr>
              <a:t>Text </a:t>
            </a:r>
            <a:r>
              <a:rPr sz="2800" spc="-24" dirty="0">
                <a:latin typeface="Arial"/>
                <a:cs typeface="Arial"/>
              </a:rPr>
              <a:t>gut lesbar ist, </a:t>
            </a:r>
            <a:r>
              <a:rPr sz="2800" spc="-30" dirty="0">
                <a:latin typeface="Arial"/>
                <a:cs typeface="Arial"/>
              </a:rPr>
              <a:t>sollte </a:t>
            </a:r>
            <a:r>
              <a:rPr sz="2800" spc="-24" dirty="0">
                <a:latin typeface="Arial"/>
                <a:cs typeface="Arial"/>
              </a:rPr>
              <a:t>die </a:t>
            </a:r>
            <a:r>
              <a:rPr sz="2800" spc="-18" dirty="0">
                <a:latin typeface="Arial"/>
                <a:cs typeface="Arial"/>
              </a:rPr>
              <a:t>Schriftgrösse  </a:t>
            </a:r>
            <a:r>
              <a:rPr sz="2800" spc="-30" dirty="0">
                <a:latin typeface="Arial"/>
                <a:cs typeface="Arial"/>
              </a:rPr>
              <a:t>mindestens </a:t>
            </a:r>
            <a:r>
              <a:rPr sz="2800" spc="-24" dirty="0">
                <a:latin typeface="Arial"/>
                <a:cs typeface="Arial"/>
              </a:rPr>
              <a:t>28 Punkt </a:t>
            </a:r>
            <a:r>
              <a:rPr sz="2800" spc="-30" dirty="0">
                <a:latin typeface="Arial"/>
                <a:cs typeface="Arial"/>
              </a:rPr>
              <a:t>betragen. </a:t>
            </a:r>
            <a:r>
              <a:rPr sz="2800" spc="-42" dirty="0">
                <a:latin typeface="Arial"/>
                <a:cs typeface="Arial"/>
              </a:rPr>
              <a:t>Fussnoten </a:t>
            </a:r>
            <a:r>
              <a:rPr sz="2800" spc="-12" dirty="0">
                <a:latin typeface="Arial"/>
                <a:cs typeface="Arial"/>
              </a:rPr>
              <a:t>dürfen gerne  </a:t>
            </a:r>
            <a:r>
              <a:rPr sz="2800" spc="-18" dirty="0">
                <a:latin typeface="Arial"/>
                <a:cs typeface="Arial"/>
              </a:rPr>
              <a:t>auch </a:t>
            </a:r>
            <a:r>
              <a:rPr sz="2800" spc="-24" dirty="0">
                <a:latin typeface="Arial"/>
                <a:cs typeface="Arial"/>
              </a:rPr>
              <a:t>kleiner</a:t>
            </a:r>
            <a:r>
              <a:rPr sz="2800" spc="6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sein.</a:t>
            </a:r>
            <a:endParaRPr sz="2800" dirty="0">
              <a:latin typeface="Arial"/>
              <a:cs typeface="Arial"/>
            </a:endParaRPr>
          </a:p>
          <a:p>
            <a:pPr marL="332701" marR="6162" indent="-317298">
              <a:lnSpc>
                <a:spcPct val="100400"/>
              </a:lnSpc>
              <a:buChar char="•"/>
              <a:tabLst>
                <a:tab pos="332701" algn="l"/>
                <a:tab pos="333471" algn="l"/>
              </a:tabLst>
            </a:pPr>
            <a:r>
              <a:rPr sz="2800" spc="-24" dirty="0">
                <a:latin typeface="Arial"/>
                <a:cs typeface="Arial"/>
              </a:rPr>
              <a:t>Ist </a:t>
            </a:r>
            <a:r>
              <a:rPr sz="2800" spc="-18" dirty="0">
                <a:latin typeface="Arial"/>
                <a:cs typeface="Arial"/>
              </a:rPr>
              <a:t>der </a:t>
            </a:r>
            <a:r>
              <a:rPr sz="2800" spc="-85" dirty="0">
                <a:latin typeface="Arial"/>
                <a:cs typeface="Arial"/>
              </a:rPr>
              <a:t>Text </a:t>
            </a:r>
            <a:r>
              <a:rPr sz="2800" dirty="0">
                <a:latin typeface="Arial"/>
                <a:cs typeface="Arial"/>
              </a:rPr>
              <a:t>⁄ </a:t>
            </a:r>
            <a:r>
              <a:rPr sz="2800" spc="-30" dirty="0">
                <a:latin typeface="Arial"/>
                <a:cs typeface="Arial"/>
              </a:rPr>
              <a:t>Inhalt umfangreich, </a:t>
            </a:r>
            <a:r>
              <a:rPr sz="2800" spc="-24" dirty="0">
                <a:latin typeface="Arial"/>
                <a:cs typeface="Arial"/>
              </a:rPr>
              <a:t>ist </a:t>
            </a:r>
            <a:r>
              <a:rPr sz="2800" spc="-12" dirty="0">
                <a:latin typeface="Arial"/>
                <a:cs typeface="Arial"/>
              </a:rPr>
              <a:t>es </a:t>
            </a:r>
            <a:r>
              <a:rPr sz="2800" spc="-18" dirty="0">
                <a:latin typeface="Arial"/>
                <a:cs typeface="Arial"/>
              </a:rPr>
              <a:t>vorteilhaft, </a:t>
            </a:r>
            <a:r>
              <a:rPr sz="2800" spc="-24" dirty="0">
                <a:latin typeface="Arial"/>
                <a:cs typeface="Arial"/>
              </a:rPr>
              <a:t>diesen  auf mehrere </a:t>
            </a:r>
            <a:r>
              <a:rPr sz="2800" spc="-30" dirty="0">
                <a:latin typeface="Arial"/>
                <a:cs typeface="Arial"/>
              </a:rPr>
              <a:t>Bildtafeln aufzuteilen. </a:t>
            </a:r>
            <a:r>
              <a:rPr sz="2800" spc="-12" dirty="0">
                <a:latin typeface="Arial"/>
                <a:cs typeface="Arial"/>
              </a:rPr>
              <a:t>Die</a:t>
            </a:r>
            <a:r>
              <a:rPr lang="de-CH" sz="2800" spc="-12" dirty="0">
                <a:latin typeface="Arial"/>
                <a:cs typeface="Arial"/>
              </a:rPr>
              <a:t> </a:t>
            </a:r>
            <a:r>
              <a:rPr lang="de-CH" sz="2800" spc="-30" dirty="0">
                <a:latin typeface="Arial"/>
                <a:cs typeface="Arial"/>
              </a:rPr>
              <a:t>Bildtafeln wirken dadurch </a:t>
            </a:r>
            <a:r>
              <a:rPr lang="de-CH" sz="2800" spc="-24" dirty="0">
                <a:latin typeface="Arial"/>
                <a:cs typeface="Arial"/>
              </a:rPr>
              <a:t>optisch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42" dirty="0">
                <a:latin typeface="Arial"/>
                <a:cs typeface="Arial"/>
              </a:rPr>
              <a:t>ansprechender.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-1" y="4715532"/>
            <a:ext cx="1270800" cy="0"/>
          </a:xfrm>
          <a:custGeom>
            <a:avLst/>
            <a:gdLst/>
            <a:ahLst/>
            <a:cxnLst/>
            <a:rect l="l" t="t" r="r" b="b"/>
            <a:pathLst>
              <a:path w="932815">
                <a:moveTo>
                  <a:pt x="0" y="0"/>
                </a:moveTo>
                <a:lnTo>
                  <a:pt x="932704" y="0"/>
                </a:lnTo>
              </a:path>
            </a:pathLst>
          </a:custGeom>
          <a:ln w="12700">
            <a:solidFill>
              <a:srgbClr val="000000"/>
            </a:solidFill>
            <a:headEnd type="stealth"/>
            <a:tailEnd type="stealth"/>
          </a:ln>
        </p:spPr>
        <p:txBody>
          <a:bodyPr wrap="square" lIns="0" tIns="0" rIns="0" bIns="0" rtlCol="0"/>
          <a:lstStyle/>
          <a:p>
            <a:endParaRPr sz="2647"/>
          </a:p>
        </p:txBody>
      </p:sp>
      <p:sp>
        <p:nvSpPr>
          <p:cNvPr id="8" name="object 8"/>
          <p:cNvSpPr txBox="1"/>
          <p:nvPr/>
        </p:nvSpPr>
        <p:spPr>
          <a:xfrm>
            <a:off x="287712" y="4366273"/>
            <a:ext cx="710062" cy="322681"/>
          </a:xfrm>
          <a:prstGeom prst="rect">
            <a:avLst/>
          </a:prstGeom>
        </p:spPr>
        <p:txBody>
          <a:bodyPr vert="horz" wrap="square" lIns="0" tIns="14633" rIns="0" bIns="0" rtlCol="0">
            <a:spAutoFit/>
          </a:bodyPr>
          <a:lstStyle/>
          <a:p>
            <a:pPr marL="15403">
              <a:spcBef>
                <a:spcPts val="115"/>
              </a:spcBef>
            </a:pPr>
            <a:r>
              <a:rPr sz="2001" spc="-30" dirty="0">
                <a:latin typeface="Arial"/>
                <a:cs typeface="Arial"/>
              </a:rPr>
              <a:t>100px</a:t>
            </a:r>
            <a:endParaRPr sz="2001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09729" y="507"/>
            <a:ext cx="0" cy="76320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3869"/>
                </a:lnTo>
              </a:path>
            </a:pathLst>
          </a:custGeom>
          <a:ln w="12700">
            <a:solidFill>
              <a:srgbClr val="000000"/>
            </a:solidFill>
            <a:headEnd type="stealth"/>
            <a:tailEnd type="stealth"/>
          </a:ln>
        </p:spPr>
        <p:txBody>
          <a:bodyPr wrap="square" lIns="0" tIns="0" rIns="0" bIns="0" rtlCol="0"/>
          <a:lstStyle/>
          <a:p>
            <a:endParaRPr sz="2647"/>
          </a:p>
        </p:txBody>
      </p:sp>
      <p:sp>
        <p:nvSpPr>
          <p:cNvPr id="12" name="object 12"/>
          <p:cNvSpPr txBox="1"/>
          <p:nvPr/>
        </p:nvSpPr>
        <p:spPr>
          <a:xfrm>
            <a:off x="960468" y="96388"/>
            <a:ext cx="294953" cy="571438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5403">
              <a:lnSpc>
                <a:spcPts val="2334"/>
              </a:lnSpc>
            </a:pPr>
            <a:r>
              <a:rPr sz="2001" spc="6" dirty="0">
                <a:latin typeface="Arial"/>
                <a:cs typeface="Arial"/>
              </a:rPr>
              <a:t>6</a:t>
            </a:r>
            <a:r>
              <a:rPr sz="2001" dirty="0">
                <a:latin typeface="Arial"/>
                <a:cs typeface="Arial"/>
              </a:rPr>
              <a:t>0</a:t>
            </a:r>
            <a:r>
              <a:rPr sz="2001" spc="-61" dirty="0">
                <a:latin typeface="Arial"/>
                <a:cs typeface="Arial"/>
              </a:rPr>
              <a:t>px</a:t>
            </a:r>
            <a:endParaRPr sz="200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</Words>
  <Application>Microsoft Office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Titel, evtl. auf 2 Zeilen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Vorlage.indd</dc:title>
  <cp:lastModifiedBy>Patrik Häcki</cp:lastModifiedBy>
  <cp:revision>7</cp:revision>
  <dcterms:created xsi:type="dcterms:W3CDTF">2018-01-04T13:43:20Z</dcterms:created>
  <dcterms:modified xsi:type="dcterms:W3CDTF">2018-01-08T05:53:24Z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2018-01-04T00:00:00Z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2018-01-04T00:00:00Z</vt:filetime>
  </property>
</Properties>
</file>